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0C92A1-0449-C3A0-D6D6-D3B1F216E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3F8072F-6D1B-B103-1D8D-448DA923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B51EAE-EAFB-A64B-E51C-A245A782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6A30-8B28-8745-84D7-E534FA7802EF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4AD54B-5D20-CD7F-9835-227217F0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2EA2D2-3120-49FE-8438-2C13F682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EABD-8B11-DE42-B4DF-E94FF0A118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67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C1D202-48C4-F95E-8362-D57199F8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AB12C69-6AC5-7E58-A006-BBD1DB47C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C160A9-8E6A-C393-C390-E038A652D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6A30-8B28-8745-84D7-E534FA7802EF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2C019E-2163-A29E-C6FC-C11E6ED1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4A23B6-D9F1-2BC9-2DF1-B7C2093C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EABD-8B11-DE42-B4DF-E94FF0A118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34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5AF9EBF-2A1C-B48F-0408-E315B04A1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E17BE3-9A3E-862D-3611-55B8E65F9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9FBA05-8129-C7CC-BC4A-B45538EB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6A30-8B28-8745-84D7-E534FA7802EF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C83E2F-E0F1-B62E-38D5-F17986AA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8DF9D7-00F9-9374-8301-7B9F8DC7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EABD-8B11-DE42-B4DF-E94FF0A118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53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CBB6A9-8D9E-211C-4884-9F87504C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AE4BAF-73B0-6E32-729E-E8BE47F75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499FAF-0E98-8ABF-C9A8-17C31D3E1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6A30-8B28-8745-84D7-E534FA7802EF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81DAF7-7165-96D1-BFDB-76E3C4EA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884BB6-62C6-44F5-D2B9-04DC9A3D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EABD-8B11-DE42-B4DF-E94FF0A118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29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BDB7C1-D869-623D-E689-6E2AAFA6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DD70BC-A86C-5473-C0A4-B7E0BE259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D2F057-D4F1-5A39-38B6-7F0CFDC5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6A30-8B28-8745-84D7-E534FA7802EF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70F714-8508-A205-E5CA-A19F94B18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685578-914E-B0FC-0F8B-172DFE87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EABD-8B11-DE42-B4DF-E94FF0A118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41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21F208-8EC0-927D-A5D3-513013F2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F5D65F-12ED-6A15-CA34-C42CE78E6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8C337BF-77BF-914C-BDDF-DFE60744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C5A5B0-0A6C-A2FE-C06C-AB3A0F1C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6A30-8B28-8745-84D7-E534FA7802EF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103D6FD-F09D-4EB6-B375-A5BEA722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5235544-3FB5-1894-2C19-63A52317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EABD-8B11-DE42-B4DF-E94FF0A118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53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DC4A7A-5BCB-98C6-BF66-1CE9720E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7547D4-214E-BBD2-4F61-6E1DA6F77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908FBF-019E-208A-2599-91BC7B353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AE7F9BB-9945-1016-BBD4-67B55D04E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DBA0164-837B-E6FA-32C0-E377BF5D1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47B4B14-64D8-2EB9-B8C1-C056936B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6A30-8B28-8745-84D7-E534FA7802EF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8760C05-C383-1F8E-7133-6C0D9F1B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0ECF562-07F5-6CFE-58C3-73508C83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EABD-8B11-DE42-B4DF-E94FF0A118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961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58413-1996-9C64-A05A-25B7CBB4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37ABBE-30BE-5BE5-6EF7-6DECFC9D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6A30-8B28-8745-84D7-E534FA7802EF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99C812E-ADF9-1F66-4370-4348D67F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887B25D-E2E4-2FFF-F3B9-5FBE1261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EABD-8B11-DE42-B4DF-E94FF0A118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21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6CCE7A1-97D7-F08D-5A0D-FD99587E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6A30-8B28-8745-84D7-E534FA7802EF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8C718B7-178F-3365-4763-ED0E4263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C6950F-10D7-2F05-3A61-270DFD07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EABD-8B11-DE42-B4DF-E94FF0A118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634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7B2F77-887F-E53C-2F4F-9EB13C14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DB4058-00A9-EBE5-22D5-DF654B7C7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916D65E-B3A2-807A-AD5A-8247D849F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4A6DF8-8A6D-4B1E-F796-FBA4E843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6A30-8B28-8745-84D7-E534FA7802EF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3F027A-1A5A-1487-3557-1A5C48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7C1938-0E37-89A6-76C3-A8EFAC58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EABD-8B11-DE42-B4DF-E94FF0A118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2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6F94C6-F657-7697-B549-DCEFC018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FB0FD86-BED1-28A0-89E7-B295AFC20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E5F2BE3-F03E-A496-FAA7-92FA31449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6EFF7D-1089-0C15-9E40-BAB133E3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6A30-8B28-8745-84D7-E534FA7802EF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9FE7898-CA8B-7085-0D2A-ED8D3698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384F55-9BBA-31B0-FF9C-6BDCF53F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EABD-8B11-DE42-B4DF-E94FF0A118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18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1149D07-8768-68B6-4A1C-D935B4A8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89F01B-7384-2AB4-3229-CCA017E17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8C6C0F-5753-6DF2-4213-28BF52F57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1B6A30-8B28-8745-84D7-E534FA7802EF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D3E8A0-5D12-BB6B-C250-255FC1692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CB08BA-4AC9-8319-18FC-A00880655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11EABD-8B11-DE42-B4DF-E94FF0A118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79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69C23018-B9EC-66E6-C495-E7BD90758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76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Macintosh PowerPoint</Application>
  <PresentationFormat>Laajakuva</PresentationFormat>
  <Paragraphs>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Tiina Kuoppala</dc:creator>
  <cp:lastModifiedBy>Tiina Kuoppala</cp:lastModifiedBy>
  <cp:revision>2</cp:revision>
  <dcterms:created xsi:type="dcterms:W3CDTF">2025-01-14T08:30:38Z</dcterms:created>
  <dcterms:modified xsi:type="dcterms:W3CDTF">2025-01-14T09:13:01Z</dcterms:modified>
</cp:coreProperties>
</file>